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1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2022/6/6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2022/6/6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64652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A3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クリアファイル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310×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430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梱包：適量ﾀﾞﾝﾎﾞｰﾙ梱包</a:t>
            </a:r>
            <a:endParaRPr lang="en-US" altLang="ja-JP" sz="120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64088" y="2932392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大量ロットの際に効率的な大きさの素材を生産可能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大型の機械を駆使して他品種にも対応可能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①大型の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A3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書類が収納可能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圧巻のビジュアル訴求能力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③応援グッツとしても活躍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6" y="2479573"/>
            <a:ext cx="4790100" cy="319499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451</TotalTime>
  <Words>120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大山 真穂</cp:lastModifiedBy>
  <cp:revision>53</cp:revision>
  <cp:lastPrinted>2017-07-01T04:17:37Z</cp:lastPrinted>
  <dcterms:created xsi:type="dcterms:W3CDTF">2013-04-02T06:14:51Z</dcterms:created>
  <dcterms:modified xsi:type="dcterms:W3CDTF">2022-06-06T09:22:24Z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